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1" r:id="rId6"/>
    <p:sldId id="262" r:id="rId7"/>
    <p:sldId id="263" r:id="rId8"/>
    <p:sldId id="264" r:id="rId9"/>
    <p:sldId id="265" r:id="rId10"/>
    <p:sldId id="268" r:id="rId11"/>
    <p:sldId id="269" r:id="rId12"/>
    <p:sldId id="266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2" r:id="rId22"/>
    <p:sldId id="279" r:id="rId23"/>
    <p:sldId id="280" r:id="rId24"/>
    <p:sldId id="281" r:id="rId25"/>
    <p:sldId id="282" r:id="rId26"/>
    <p:sldId id="285" r:id="rId27"/>
    <p:sldId id="283" r:id="rId28"/>
    <p:sldId id="284" r:id="rId29"/>
    <p:sldId id="260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9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8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3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17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44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7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6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67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2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25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FBAE7-033D-B144-8C76-59E17CFF47FD}" type="datetimeFigureOut">
              <a:rPr lang="en-US" smtClean="0"/>
              <a:t>2015. 7. 13.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6DE9D-6551-0249-967D-FDC0CC0B4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95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259566">
            <a:off x="-1629656" y="4373850"/>
            <a:ext cx="3789118" cy="37891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91392" y="470877"/>
            <a:ext cx="7930752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600" b="1" dirty="0" smtClean="0">
                <a:ln w="12700">
                  <a:solidFill>
                    <a:srgbClr val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Android Lecture #</a:t>
            </a:r>
            <a:r>
              <a:rPr lang="ko-KR" altLang="ko-KR" sz="7600" b="1" dirty="0">
                <a:ln w="12700">
                  <a:solidFill>
                    <a:srgbClr val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9</a:t>
            </a:r>
            <a:endParaRPr lang="en-US" sz="7600" b="1" cap="none" spc="0" dirty="0">
              <a:ln w="12700">
                <a:solidFill>
                  <a:srgbClr val="000000"/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56892" y="2578363"/>
            <a:ext cx="5765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GridVIew</a:t>
            </a:r>
            <a:r>
              <a:rPr lang="en-US" sz="5400" b="1" dirty="0" smtClean="0">
                <a:ln w="12700">
                  <a:solidFill>
                    <a:srgbClr val="000000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, Calendar</a:t>
            </a:r>
            <a:endParaRPr lang="en-US" sz="5400" b="1" cap="none" spc="0" dirty="0">
              <a:ln w="12700">
                <a:solidFill>
                  <a:srgbClr val="000000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4139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6763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CalendarMonthView.java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10.07.1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6" y="1500967"/>
            <a:ext cx="8928100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777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6763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CalendarMonthView.java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10.07.3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2" y="1538883"/>
            <a:ext cx="8991600" cy="518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60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6763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CalendarMonthView.java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10.07.4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0" y="1538883"/>
            <a:ext cx="8801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935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7893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OnDataSelectionListener.java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10.07.4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8" y="1686409"/>
            <a:ext cx="89408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38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0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6" y="1538882"/>
            <a:ext cx="8694964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383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1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8" y="1538882"/>
            <a:ext cx="8991600" cy="531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96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2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538883"/>
            <a:ext cx="9143998" cy="53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78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3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538883"/>
            <a:ext cx="9143998" cy="53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8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4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538884"/>
            <a:ext cx="9143998" cy="53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47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1.5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09" y="1538883"/>
            <a:ext cx="85217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2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스크린샷 2015-06-25 오전 9.24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96" y="3557937"/>
            <a:ext cx="8334503" cy="33000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8285" y="703036"/>
            <a:ext cx="83457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en-US" altLang="ko-KR" sz="5600" dirty="0" err="1" smtClean="0"/>
              <a:t>GridView</a:t>
            </a:r>
            <a:endParaRPr lang="en-US" altLang="ko-KR" sz="5600" dirty="0" smtClean="0"/>
          </a:p>
          <a:p>
            <a:pPr marL="685800" indent="-685800">
              <a:buFont typeface="Arial"/>
              <a:buChar char="•"/>
            </a:pPr>
            <a:r>
              <a:rPr lang="en-US" sz="5600" dirty="0" smtClean="0"/>
              <a:t>Calendar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0"/>
            <a:ext cx="9144000" cy="762000"/>
            <a:chOff x="0" y="0"/>
            <a:chExt cx="9144000" cy="762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9" y="0"/>
              <a:ext cx="23767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Index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30305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2.1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0" y="1493767"/>
            <a:ext cx="9042400" cy="532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977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pic>
        <p:nvPicPr>
          <p:cNvPr id="2" name="Picture 1" descr="스크린샷 2015-07-13 오후 7.22.1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0853"/>
            <a:ext cx="9144000" cy="3746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" y="707886"/>
            <a:ext cx="7545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CalendarMonthAdapter.java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60508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4455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MonthItem.java</a:t>
            </a:r>
            <a:endParaRPr lang="en-US" sz="4800" dirty="0"/>
          </a:p>
        </p:txBody>
      </p:sp>
      <p:pic>
        <p:nvPicPr>
          <p:cNvPr id="3" name="Picture 2" descr="스크린샷 2015-07-13 오후 7.28.5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538883"/>
            <a:ext cx="9042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5796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56861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MonthItemView.java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29.3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32" y="1415405"/>
            <a:ext cx="89662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98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56861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MonthItemView.java</a:t>
            </a:r>
            <a:endParaRPr lang="en-US" sz="4800" dirty="0"/>
          </a:p>
        </p:txBody>
      </p:sp>
      <p:pic>
        <p:nvPicPr>
          <p:cNvPr id="4" name="Picture 3" descr="스크린샷 2015-07-13 오후 7.29.4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6" y="1538883"/>
            <a:ext cx="89916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059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4737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MainActivity.java</a:t>
            </a:r>
            <a:endParaRPr lang="en-US" sz="4800" dirty="0"/>
          </a:p>
        </p:txBody>
      </p:sp>
      <p:pic>
        <p:nvPicPr>
          <p:cNvPr id="3" name="Picture 2" descr="스크린샷 2015-07-13 오후 7.44.4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0" y="1538882"/>
            <a:ext cx="8936950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819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4737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/>
              <a:t>MainActivity.java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44.5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8882"/>
            <a:ext cx="9144000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8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4737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/>
              <a:t>MainActivity.java</a:t>
            </a:r>
            <a:endParaRPr lang="en-US" sz="4800" dirty="0"/>
          </a:p>
        </p:txBody>
      </p:sp>
      <p:pic>
        <p:nvPicPr>
          <p:cNvPr id="2" name="Picture 1" descr="스크린샷 2015-07-13 오후 7.44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538882"/>
            <a:ext cx="8741795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2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4737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/>
              <a:t>MainActivity.java</a:t>
            </a:r>
            <a:endParaRPr lang="en-US" sz="4800" dirty="0"/>
          </a:p>
        </p:txBody>
      </p:sp>
      <p:pic>
        <p:nvPicPr>
          <p:cNvPr id="4" name="Picture 3" descr="스크린샷 2015-07-13 오후 7.45.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8882"/>
            <a:ext cx="9143999" cy="53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07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72522" y="2769719"/>
            <a:ext cx="33989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 you!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924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1.</a:t>
              </a:r>
              <a:r>
                <a:rPr lang="ko-KR" altLang="en-US" sz="4000" dirty="0" smtClean="0"/>
                <a:t> </a:t>
              </a:r>
              <a:r>
                <a:rPr lang="en-US" altLang="ko-KR" sz="4000" dirty="0" err="1" smtClean="0"/>
                <a:t>GridView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pic>
        <p:nvPicPr>
          <p:cNvPr id="7" name="Picture 6" descr="1_1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49" y="1323438"/>
            <a:ext cx="7168094" cy="53486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44119" y="2692364"/>
            <a:ext cx="315642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GridView</a:t>
            </a:r>
            <a:endParaRPr lang="en-US" altLang="ko-K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" y="707886"/>
            <a:ext cx="27622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GridView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3908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1.</a:t>
              </a:r>
              <a:r>
                <a:rPr lang="ko-KR" altLang="en-US" sz="4000" dirty="0" smtClean="0"/>
                <a:t> </a:t>
              </a:r>
              <a:r>
                <a:rPr lang="en-US" altLang="ko-KR" sz="4000" dirty="0" err="1" smtClean="0"/>
                <a:t>GridView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" y="707886"/>
            <a:ext cx="27622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GridView</a:t>
            </a:r>
            <a:endParaRPr lang="en-US" sz="4800" dirty="0"/>
          </a:p>
        </p:txBody>
      </p:sp>
      <p:sp>
        <p:nvSpPr>
          <p:cNvPr id="2" name="Rounded Rectangle 1"/>
          <p:cNvSpPr/>
          <p:nvPr/>
        </p:nvSpPr>
        <p:spPr>
          <a:xfrm>
            <a:off x="2886614" y="1675364"/>
            <a:ext cx="3765222" cy="68096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 grating of crossed bars</a:t>
            </a:r>
          </a:p>
        </p:txBody>
      </p:sp>
      <p:pic>
        <p:nvPicPr>
          <p:cNvPr id="4" name="Picture 3" descr="imag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161" y="1378425"/>
            <a:ext cx="1143000" cy="1143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ounded Rectangle 4"/>
          <p:cNvSpPr/>
          <p:nvPr/>
        </p:nvSpPr>
        <p:spPr>
          <a:xfrm>
            <a:off x="789969" y="2688955"/>
            <a:ext cx="6210631" cy="87817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Android </a:t>
            </a:r>
            <a:r>
              <a:rPr lang="en-US" sz="2400" dirty="0" err="1"/>
              <a:t>GridView</a:t>
            </a:r>
            <a:r>
              <a:rPr lang="en-US" sz="2400" dirty="0"/>
              <a:t> shows items in two-dimensional scrolling grid (rows &amp; </a:t>
            </a:r>
            <a:r>
              <a:rPr lang="en-US" sz="2400" dirty="0" smtClean="0"/>
              <a:t>columns</a:t>
            </a:r>
            <a:endParaRPr lang="en-US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789968" y="3789047"/>
            <a:ext cx="6210631" cy="68752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Grid </a:t>
            </a:r>
            <a:r>
              <a:rPr lang="en-US" sz="2400" dirty="0"/>
              <a:t>items are not necessarily </a:t>
            </a:r>
            <a:r>
              <a:rPr lang="en-US" sz="2400" dirty="0" smtClean="0"/>
              <a:t>predetermined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789969" y="4708356"/>
            <a:ext cx="6210631" cy="7446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</a:t>
            </a:r>
            <a:r>
              <a:rPr lang="en-US" sz="2400" dirty="0" smtClean="0"/>
              <a:t>hey </a:t>
            </a:r>
            <a:r>
              <a:rPr lang="en-US" sz="2400" dirty="0"/>
              <a:t>automatically inserted to the layout using a </a:t>
            </a:r>
            <a:r>
              <a:rPr lang="en-US" sz="2400" dirty="0" err="1"/>
              <a:t>ListAdapter</a:t>
            </a:r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789968" y="5625739"/>
            <a:ext cx="3816389" cy="106163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ListAdapter</a:t>
            </a:r>
            <a:r>
              <a:rPr lang="en-US" dirty="0" smtClean="0"/>
              <a:t> : Extended </a:t>
            </a:r>
            <a:r>
              <a:rPr lang="en-US" dirty="0"/>
              <a:t>Adapter that is the bridge between a </a:t>
            </a:r>
            <a:r>
              <a:rPr lang="en-US" dirty="0" err="1"/>
              <a:t>ListView</a:t>
            </a:r>
            <a:r>
              <a:rPr lang="en-US" dirty="0"/>
              <a:t> and the data that backs the list.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89969" y="1656406"/>
            <a:ext cx="1622993" cy="680969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Grid</a:t>
            </a:r>
            <a:endParaRPr lang="en-US" sz="2400" dirty="0"/>
          </a:p>
        </p:txBody>
      </p:sp>
      <p:pic>
        <p:nvPicPr>
          <p:cNvPr id="15" name="Picture 14" descr="스크린샷 2015-07-13 오전 2.34.1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912" y="2845407"/>
            <a:ext cx="3321088" cy="401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509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 animBg="1"/>
      <p:bldP spid="5" grpId="0" animBg="1"/>
      <p:bldP spid="6" grpId="0" animBg="1"/>
      <p:bldP spid="13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Calendar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" y="707886"/>
            <a:ext cx="26853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smtClean="0"/>
              <a:t>Calendar</a:t>
            </a:r>
            <a:endParaRPr lang="en-US" sz="4800" dirty="0"/>
          </a:p>
        </p:txBody>
      </p:sp>
      <p:sp>
        <p:nvSpPr>
          <p:cNvPr id="12" name="Rounded Rectangle 11"/>
          <p:cNvSpPr/>
          <p:nvPr/>
        </p:nvSpPr>
        <p:spPr>
          <a:xfrm>
            <a:off x="883567" y="1803647"/>
            <a:ext cx="1801786" cy="86501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Previous Button</a:t>
            </a:r>
          </a:p>
          <a:p>
            <a:pPr algn="ctr"/>
            <a:r>
              <a:rPr lang="en-US" dirty="0" smtClean="0"/>
              <a:t>(June, 2015)</a:t>
            </a:r>
            <a:endParaRPr lang="en-US" dirty="0"/>
          </a:p>
        </p:txBody>
      </p:sp>
      <p:pic>
        <p:nvPicPr>
          <p:cNvPr id="2" name="Picture 1" descr="스크린샷 2015-07-13 오전 8.43.4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019" y="1323439"/>
            <a:ext cx="4102100" cy="529590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6288687" y="1936536"/>
            <a:ext cx="572432" cy="552137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737106" y="1930819"/>
            <a:ext cx="572432" cy="552137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955899" y="1784689"/>
            <a:ext cx="1801786" cy="86501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Next</a:t>
            </a:r>
            <a:r>
              <a:rPr lang="en-US" dirty="0"/>
              <a:t> </a:t>
            </a:r>
            <a:r>
              <a:rPr lang="en-US" dirty="0" smtClean="0"/>
              <a:t>Button</a:t>
            </a:r>
          </a:p>
          <a:p>
            <a:pPr algn="ctr"/>
            <a:r>
              <a:rPr lang="en-US" dirty="0" smtClean="0"/>
              <a:t>(August, 2015)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3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animBg="1"/>
      <p:bldP spid="11" grpId="0" animBg="1"/>
      <p:bldP spid="10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Calendar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5557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err="1" smtClean="0"/>
              <a:t>GridView</a:t>
            </a:r>
            <a:r>
              <a:rPr lang="en-US" sz="4800" dirty="0" smtClean="0"/>
              <a:t> Processing</a:t>
            </a:r>
            <a:r>
              <a:rPr lang="ko-KR" altLang="en-US" sz="4800" dirty="0" smtClean="0"/>
              <a:t> </a:t>
            </a:r>
            <a:endParaRPr lang="en-US" sz="4800" dirty="0"/>
          </a:p>
        </p:txBody>
      </p:sp>
      <p:sp>
        <p:nvSpPr>
          <p:cNvPr id="2" name="Rounded Rectangle 1"/>
          <p:cNvSpPr/>
          <p:nvPr/>
        </p:nvSpPr>
        <p:spPr>
          <a:xfrm>
            <a:off x="177612" y="1538883"/>
            <a:ext cx="5186438" cy="13270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Define layout (XML file) for each item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030640" y="2503171"/>
            <a:ext cx="5186438" cy="13270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Define view(Java file) for each item </a:t>
            </a:r>
          </a:p>
          <a:p>
            <a:pPr algn="ctr"/>
            <a:r>
              <a:rPr lang="en-US" dirty="0"/>
              <a:t>a</a:t>
            </a:r>
            <a:r>
              <a:rPr lang="en-US" dirty="0" smtClean="0"/>
              <a:t>nd make </a:t>
            </a:r>
            <a:r>
              <a:rPr lang="en-US" dirty="0" err="1" smtClean="0"/>
              <a:t>viewgroup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1884420" y="3526894"/>
            <a:ext cx="5186438" cy="13270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Define adapter class that can manage data</a:t>
            </a:r>
          </a:p>
          <a:p>
            <a:pPr algn="ctr"/>
            <a:r>
              <a:rPr lang="en-US" dirty="0" smtClean="0"/>
              <a:t>and  define </a:t>
            </a:r>
            <a:r>
              <a:rPr lang="en-US" dirty="0" err="1" smtClean="0"/>
              <a:t>getView</a:t>
            </a:r>
            <a:r>
              <a:rPr lang="en-US" dirty="0" smtClean="0"/>
              <a:t>() method that return item view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2964715" y="4531663"/>
            <a:ext cx="5186438" cy="13270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</a:t>
            </a:r>
            <a:r>
              <a:rPr lang="en-US" altLang="ko-KR" dirty="0" smtClean="0"/>
              <a:t>Define item(data) and item view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957562" y="5530951"/>
            <a:ext cx="5186438" cy="13270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</a:t>
            </a:r>
            <a:r>
              <a:rPr lang="en-US" dirty="0" err="1" smtClean="0"/>
              <a:t>MainActivity</a:t>
            </a:r>
            <a:r>
              <a:rPr lang="en-US" dirty="0" smtClean="0"/>
              <a:t> to other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842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Calendar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pic>
        <p:nvPicPr>
          <p:cNvPr id="2" name="Picture 1" descr="스크린샷 2015-07-13 오전 9.45.0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74" y="1323439"/>
            <a:ext cx="3746500" cy="5219700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4499729" y="1687248"/>
            <a:ext cx="4428643" cy="39206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/>
              <a:t>1. Layout</a:t>
            </a:r>
          </a:p>
          <a:p>
            <a:pPr algn="ctr"/>
            <a:r>
              <a:rPr lang="en-US" sz="2600" dirty="0" smtClean="0"/>
              <a:t>2. </a:t>
            </a:r>
            <a:r>
              <a:rPr lang="en-US" sz="2600" dirty="0" err="1" smtClean="0"/>
              <a:t>CalendarMonthView</a:t>
            </a:r>
            <a:endParaRPr lang="en-US" sz="2600" dirty="0" smtClean="0"/>
          </a:p>
          <a:p>
            <a:pPr algn="ctr"/>
            <a:r>
              <a:rPr lang="en-US" sz="2600" dirty="0" smtClean="0"/>
              <a:t>3. </a:t>
            </a:r>
            <a:r>
              <a:rPr lang="en-US" sz="2600" dirty="0" err="1" smtClean="0"/>
              <a:t>OnDataSelectionListener</a:t>
            </a:r>
            <a:endParaRPr lang="en-US" sz="2600" dirty="0" smtClean="0"/>
          </a:p>
          <a:p>
            <a:pPr algn="ctr"/>
            <a:r>
              <a:rPr lang="en-US" sz="2600" dirty="0" smtClean="0"/>
              <a:t>3. </a:t>
            </a:r>
            <a:r>
              <a:rPr lang="en-US" sz="2600" dirty="0" err="1" smtClean="0"/>
              <a:t>CalendarMonthAdapter</a:t>
            </a:r>
            <a:endParaRPr lang="en-US" sz="2600" dirty="0" smtClean="0"/>
          </a:p>
          <a:p>
            <a:pPr algn="ctr"/>
            <a:r>
              <a:rPr lang="en-US" sz="2600" dirty="0" smtClean="0"/>
              <a:t>4. </a:t>
            </a:r>
            <a:r>
              <a:rPr lang="en-US" sz="2600" dirty="0" err="1" smtClean="0"/>
              <a:t>MonthItemView</a:t>
            </a:r>
            <a:endParaRPr lang="en-US" sz="2600" dirty="0" smtClean="0"/>
          </a:p>
          <a:p>
            <a:pPr algn="ctr"/>
            <a:r>
              <a:rPr lang="en-US" sz="2600" dirty="0" smtClean="0"/>
              <a:t>5. </a:t>
            </a:r>
            <a:r>
              <a:rPr lang="en-US" sz="2600" dirty="0" err="1" smtClean="0"/>
              <a:t>MonthItem</a:t>
            </a:r>
            <a:endParaRPr lang="en-US" sz="2600" dirty="0" smtClean="0"/>
          </a:p>
          <a:p>
            <a:pPr algn="ctr"/>
            <a:r>
              <a:rPr lang="en-US" sz="2600" dirty="0" smtClean="0"/>
              <a:t>6. </a:t>
            </a:r>
            <a:r>
              <a:rPr lang="en-US" sz="2600" dirty="0" err="1" smtClean="0"/>
              <a:t>MainActivity</a:t>
            </a:r>
            <a:endParaRPr lang="en-US" sz="2600" dirty="0"/>
          </a:p>
        </p:txBody>
      </p:sp>
      <p:sp>
        <p:nvSpPr>
          <p:cNvPr id="10" name="TextBox 9"/>
          <p:cNvSpPr txBox="1"/>
          <p:nvPr/>
        </p:nvSpPr>
        <p:spPr>
          <a:xfrm>
            <a:off x="2" y="707886"/>
            <a:ext cx="53270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smtClean="0"/>
              <a:t>Project Component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3710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6904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smtClean="0"/>
              <a:t>Layout(</a:t>
            </a:r>
            <a:r>
              <a:rPr lang="en-US" sz="4800" dirty="0" err="1" smtClean="0"/>
              <a:t>activity_main.xml</a:t>
            </a:r>
            <a:r>
              <a:rPr lang="en-US" sz="4800" dirty="0" smtClean="0"/>
              <a:t>)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9.44.4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76" y="1538883"/>
            <a:ext cx="8940800" cy="5319117"/>
          </a:xfrm>
          <a:prstGeom prst="rect">
            <a:avLst/>
          </a:prstGeom>
        </p:spPr>
      </p:pic>
      <p:pic>
        <p:nvPicPr>
          <p:cNvPr id="3" name="Picture 2" descr="스크린샷 2015-07-13 오전 8.43.4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1914742"/>
            <a:ext cx="4102100" cy="4943258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4416796" y="2881592"/>
            <a:ext cx="625104" cy="4549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284103" y="2881592"/>
            <a:ext cx="2216868" cy="14976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4416796" y="3033992"/>
            <a:ext cx="4208577" cy="274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3492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1323439"/>
            <a:chOff x="0" y="0"/>
            <a:chExt cx="9144000" cy="1323439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ico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72571"/>
              <a:ext cx="689429" cy="6894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89428" y="0"/>
              <a:ext cx="518643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/>
                <a:t>2. </a:t>
              </a:r>
              <a:r>
                <a:rPr lang="en-US" altLang="ko-KR" sz="4000" dirty="0" err="1" smtClean="0"/>
                <a:t>Calander</a:t>
              </a:r>
              <a:endParaRPr lang="en-US" altLang="ko-KR" sz="4000" dirty="0"/>
            </a:p>
            <a:p>
              <a:r>
                <a:rPr lang="en-US" sz="4000" dirty="0" smtClean="0"/>
                <a:t> </a:t>
              </a:r>
              <a:endParaRPr lang="en-US" sz="4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" y="707886"/>
            <a:ext cx="6904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800" dirty="0" smtClean="0"/>
              <a:t>Layout(</a:t>
            </a:r>
            <a:r>
              <a:rPr lang="en-US" sz="4800" dirty="0" err="1" smtClean="0"/>
              <a:t>activity_main.xml</a:t>
            </a:r>
            <a:r>
              <a:rPr lang="en-US" sz="4800" dirty="0" smtClean="0"/>
              <a:t>)</a:t>
            </a:r>
            <a:endParaRPr lang="en-US" sz="4800" dirty="0"/>
          </a:p>
        </p:txBody>
      </p:sp>
      <p:pic>
        <p:nvPicPr>
          <p:cNvPr id="2" name="Picture 1" descr="스크린샷 2015-07-13 오전 9.44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1684761"/>
            <a:ext cx="8966200" cy="1028700"/>
          </a:xfrm>
          <a:prstGeom prst="rect">
            <a:avLst/>
          </a:prstGeom>
        </p:spPr>
      </p:pic>
      <p:pic>
        <p:nvPicPr>
          <p:cNvPr id="11" name="Picture 10" descr="스크린샷 2015-07-13 오전 8.43.4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1914742"/>
            <a:ext cx="4102100" cy="4943258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 flipV="1">
            <a:off x="4284103" y="2900550"/>
            <a:ext cx="757797" cy="3791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647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293</Words>
  <Application>Microsoft Macintosh PowerPoint</Application>
  <PresentationFormat>On-screen Show (4:3)</PresentationFormat>
  <Paragraphs>109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chunggi</dc:creator>
  <cp:lastModifiedBy>lee chunggi</cp:lastModifiedBy>
  <cp:revision>35</cp:revision>
  <dcterms:created xsi:type="dcterms:W3CDTF">2015-07-01T14:11:15Z</dcterms:created>
  <dcterms:modified xsi:type="dcterms:W3CDTF">2015-07-13T10:48:48Z</dcterms:modified>
</cp:coreProperties>
</file>